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1D782-70FC-4B5C-A028-20338D5CB2E8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A8B9-9549-402A-B9E9-2D2A629FE605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1B5CF-A43C-4F39-8D94-03E105D230F7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3FC9-E94C-4F71-9A3C-E2C4E1E28FD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3FC9-E94C-4F71-9A3C-E2C4E1E28FD2}" type="slidenum">
              <a:rPr lang="es-CR" smtClean="0"/>
              <a:pPr/>
              <a:t>1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3308C1-B4EB-401E-8DD7-93E0C25E11A2}" type="datetimeFigureOut">
              <a:rPr lang="es-CR" smtClean="0"/>
              <a:pPr/>
              <a:t>24/2/2020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52CF5A-579D-4C65-B2D2-3ACBEC6BEB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728192"/>
          </a:xfrm>
        </p:spPr>
        <p:txBody>
          <a:bodyPr>
            <a:noAutofit/>
          </a:bodyPr>
          <a:lstStyle/>
          <a:p>
            <a:r>
              <a:rPr lang="es-CR" sz="4000" b="0" dirty="0" smtClean="0">
                <a:solidFill>
                  <a:schemeClr val="tx1"/>
                </a:solidFill>
              </a:rPr>
              <a:t>MEMORIAS  ASAMBLEA 2019</a:t>
            </a:r>
            <a:endParaRPr lang="es-CR" sz="4000" b="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352928" cy="1584176"/>
          </a:xfrm>
        </p:spPr>
        <p:txBody>
          <a:bodyPr>
            <a:normAutofit/>
          </a:bodyPr>
          <a:lstStyle/>
          <a:p>
            <a:r>
              <a:rPr lang="es-CR" sz="3600" dirty="0" smtClean="0">
                <a:solidFill>
                  <a:schemeClr val="tx1"/>
                </a:solidFill>
              </a:rPr>
              <a:t>Asociación Solidarista de Empleados de Desarrollos Hoteleros Guanacaste</a:t>
            </a:r>
            <a:endParaRPr lang="es-CR" sz="3600" dirty="0">
              <a:solidFill>
                <a:schemeClr val="tx1"/>
              </a:solidFill>
            </a:endParaRPr>
          </a:p>
        </p:txBody>
      </p:sp>
      <p:pic>
        <p:nvPicPr>
          <p:cNvPr id="1026" name="Imagen 1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asamblea 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2809702" cy="1870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fotos asamblea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1587">
            <a:off x="395536" y="4221088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9587">
            <a:off x="4500873" y="361848"/>
            <a:ext cx="3549764" cy="260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1044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fotos asamblea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22465">
            <a:off x="323528" y="4365104"/>
            <a:ext cx="3118624" cy="225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8 Imagen" descr="fotos asamblea 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933056"/>
            <a:ext cx="3995936" cy="2663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2996952"/>
            <a:ext cx="4464496" cy="3519264"/>
          </a:xfrm>
        </p:spPr>
        <p:txBody>
          <a:bodyPr/>
          <a:lstStyle/>
          <a:p>
            <a:r>
              <a:rPr lang="es-CR" b="1" dirty="0" smtClean="0">
                <a:solidFill>
                  <a:schemeClr val="tx1"/>
                </a:solidFill>
              </a:rPr>
              <a:t>Ganadores de rifa de asamblea 2019</a:t>
            </a:r>
            <a:endParaRPr lang="es-CR" b="1" dirty="0">
              <a:solidFill>
                <a:schemeClr val="tx1"/>
              </a:solidFill>
            </a:endParaRPr>
          </a:p>
        </p:txBody>
      </p:sp>
      <p:pic>
        <p:nvPicPr>
          <p:cNvPr id="9" name="8 Imagen" descr="fotos asamblea 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491880" cy="232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10 Imagen" descr="fotos asamblea 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108">
            <a:off x="333116" y="437165"/>
            <a:ext cx="3203340" cy="2135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asamblea 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9328">
            <a:off x="335547" y="4207337"/>
            <a:ext cx="3528392" cy="2352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Imagen" descr="fotos asamblea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7663">
            <a:off x="1501529" y="966388"/>
            <a:ext cx="3707904" cy="247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 descr="fotos asamblea 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4664"/>
            <a:ext cx="3096344" cy="2064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asamblea 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2592288" cy="2088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fotos asamblea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240360" cy="2256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fotos asamblea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48680"/>
            <a:ext cx="2735796" cy="1823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s asamblea 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0000">
            <a:off x="5779526" y="2780929"/>
            <a:ext cx="2752914" cy="158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fotos asamblea 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9"/>
            <a:ext cx="255577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3176"/>
            <a:ext cx="2735796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 descr="fotos asamblea 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3710" y="607609"/>
            <a:ext cx="2735796" cy="1597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Imagen" descr="fotos asamblea 1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4213" y="723321"/>
            <a:ext cx="2627784" cy="1481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852936"/>
            <a:ext cx="1771650" cy="1368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013176"/>
            <a:ext cx="164172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013176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pay03560a/fotos/2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980728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Junta Directiva 2020</a:t>
            </a:r>
            <a:endParaRPr lang="es-CR" dirty="0"/>
          </a:p>
        </p:txBody>
      </p:sp>
      <p:pic>
        <p:nvPicPr>
          <p:cNvPr id="1027" name="Imagen 1" descr="untitl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1" y="116632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650687" y="4385578"/>
            <a:ext cx="1440160" cy="33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Yeidir Mendez- Presidente</a:t>
            </a:r>
            <a:endParaRPr lang="en-US" sz="800" dirty="0"/>
          </a:p>
        </p:txBody>
      </p:sp>
      <p:sp>
        <p:nvSpPr>
          <p:cNvPr id="15" name="Rectángulo 14"/>
          <p:cNvSpPr/>
          <p:nvPr/>
        </p:nvSpPr>
        <p:spPr>
          <a:xfrm>
            <a:off x="6435903" y="4504644"/>
            <a:ext cx="1440160" cy="364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Gerardo Salas- Vicepresidente</a:t>
            </a:r>
            <a:endParaRPr lang="en-US" sz="800" dirty="0"/>
          </a:p>
        </p:txBody>
      </p:sp>
      <p:sp>
        <p:nvSpPr>
          <p:cNvPr id="16" name="Rectángulo 15"/>
          <p:cNvSpPr/>
          <p:nvPr/>
        </p:nvSpPr>
        <p:spPr>
          <a:xfrm>
            <a:off x="899592" y="4375422"/>
            <a:ext cx="1440160" cy="264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Victor Arrieta - Tesorero</a:t>
            </a:r>
            <a:endParaRPr lang="en-US" sz="800" dirty="0"/>
          </a:p>
        </p:txBody>
      </p:sp>
      <p:sp>
        <p:nvSpPr>
          <p:cNvPr id="17" name="Rectángulo 16"/>
          <p:cNvSpPr/>
          <p:nvPr/>
        </p:nvSpPr>
        <p:spPr>
          <a:xfrm>
            <a:off x="568517" y="2292526"/>
            <a:ext cx="1440160" cy="264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Julio Perez- Fiscal</a:t>
            </a:r>
            <a:endParaRPr lang="en-US" sz="800" dirty="0"/>
          </a:p>
        </p:txBody>
      </p:sp>
      <p:sp>
        <p:nvSpPr>
          <p:cNvPr id="18" name="Rectángulo 17"/>
          <p:cNvSpPr/>
          <p:nvPr/>
        </p:nvSpPr>
        <p:spPr>
          <a:xfrm>
            <a:off x="3145349" y="2317262"/>
            <a:ext cx="1440160" cy="291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Joselyn Obando- Secretaria</a:t>
            </a:r>
            <a:endParaRPr lang="en-US" sz="800" dirty="0"/>
          </a:p>
        </p:txBody>
      </p:sp>
      <p:sp>
        <p:nvSpPr>
          <p:cNvPr id="19" name="Rectángulo 18"/>
          <p:cNvSpPr/>
          <p:nvPr/>
        </p:nvSpPr>
        <p:spPr>
          <a:xfrm>
            <a:off x="6515962" y="2328412"/>
            <a:ext cx="1440160" cy="264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Wendy Vasquez- Vocal 1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898090" y="6490346"/>
            <a:ext cx="1440160" cy="367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Ana Felicia </a:t>
            </a:r>
            <a:r>
              <a:rPr lang="es-MX" sz="800" dirty="0" err="1" smtClean="0"/>
              <a:t>Gutierrez</a:t>
            </a:r>
            <a:r>
              <a:rPr lang="es-MX" sz="800" dirty="0" smtClean="0"/>
              <a:t>- Fiscal Suplente</a:t>
            </a:r>
            <a:endParaRPr lang="en-US" sz="800" dirty="0"/>
          </a:p>
        </p:txBody>
      </p:sp>
      <p:sp>
        <p:nvSpPr>
          <p:cNvPr id="21" name="Rectángulo 20"/>
          <p:cNvSpPr/>
          <p:nvPr/>
        </p:nvSpPr>
        <p:spPr>
          <a:xfrm>
            <a:off x="3376637" y="6493726"/>
            <a:ext cx="1440160" cy="264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Mabel Mendoza- Vocal 2</a:t>
            </a:r>
            <a:endParaRPr lang="en-US" sz="800" dirty="0"/>
          </a:p>
        </p:txBody>
      </p:sp>
      <p:sp>
        <p:nvSpPr>
          <p:cNvPr id="22" name="Rectángulo 21"/>
          <p:cNvSpPr/>
          <p:nvPr/>
        </p:nvSpPr>
        <p:spPr>
          <a:xfrm>
            <a:off x="6300192" y="6500083"/>
            <a:ext cx="1440160" cy="264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Jorge Villalobos- Vocal 3</a:t>
            </a:r>
            <a:endParaRPr lang="en-US" sz="800" dirty="0"/>
          </a:p>
        </p:txBody>
      </p:sp>
    </p:spTree>
  </p:cSld>
  <p:clrMapOvr>
    <a:masterClrMapping/>
  </p:clrMapOvr>
  <p:transition spd="slow" advTm="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fotos asamblea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482131" cy="21087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GRACIAS POR SER PARTE DEL PERIODO 2019</a:t>
            </a:r>
            <a:endParaRPr lang="es-CR" dirty="0"/>
          </a:p>
        </p:txBody>
      </p:sp>
      <p:pic>
        <p:nvPicPr>
          <p:cNvPr id="5" name="4 Imagen" descr="fotos asamblea 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40"/>
            <a:ext cx="2411760" cy="22768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9 Imagen" descr="fotos asamblea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2915816" cy="247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tos asamblea 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2640659" cy="22559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Imagen" descr="fotos asamblea 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40"/>
            <a:ext cx="2411760" cy="203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 descr="fotos asamblea 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09120"/>
            <a:ext cx="2808312" cy="221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60648"/>
            <a:ext cx="283363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asamblea 10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75350" y="2565400"/>
            <a:ext cx="3168650" cy="2112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fotos asamblea 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97152"/>
            <a:ext cx="2843808" cy="18958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 descr="fotos asamblea 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052736"/>
            <a:ext cx="2250663" cy="2876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fotos asamblea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274510" cy="2980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6 Imagen" descr="fotos asamblea 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365104"/>
            <a:ext cx="3131840" cy="208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Imagen" descr="fotos asamblea 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81128"/>
            <a:ext cx="3059832" cy="203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s asamblea 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861048"/>
            <a:ext cx="3024336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 descr="fotos asamblea 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332656"/>
            <a:ext cx="367240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asamblea 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020" y="908720"/>
            <a:ext cx="367240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tos asamblea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3316778" cy="2211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fotos asamblea 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4176464" cy="23873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Imagen" descr="fotos asamblea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3275856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92696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20191113_173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4978896" cy="24045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 descr="fotos asamblea 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501008"/>
            <a:ext cx="316835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fotos asamblea 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620688"/>
            <a:ext cx="3600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6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61</Words>
  <Application>Microsoft Office PowerPoint</Application>
  <PresentationFormat>Presentación en pantalla (4:3)</PresentationFormat>
  <Paragraphs>15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Concurrencia</vt:lpstr>
      <vt:lpstr>MEMORIAS  ASAMBLEA 2019</vt:lpstr>
      <vt:lpstr>Junta Directiva 2020</vt:lpstr>
      <vt:lpstr>GRACIAS POR SER PARTE DEL PERIODO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Ganadores de rifa de asamblea 2019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FOTOGRAFIAS  DE  ASAMBLEA 2019</dc:title>
  <dc:creator>Usuario</dc:creator>
  <cp:lastModifiedBy>JIMMY CARVAJAL</cp:lastModifiedBy>
  <cp:revision>44</cp:revision>
  <dcterms:created xsi:type="dcterms:W3CDTF">2019-11-18T15:20:33Z</dcterms:created>
  <dcterms:modified xsi:type="dcterms:W3CDTF">2020-02-24T13:53:26Z</dcterms:modified>
</cp:coreProperties>
</file>